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7" r:id="rId2"/>
  </p:sldIdLst>
  <p:sldSz cx="6858000" cy="9906000" type="A4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12" userDrawn="1">
          <p15:clr>
            <a:srgbClr val="A4A3A4"/>
          </p15:clr>
        </p15:guide>
        <p15:guide id="2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6E0"/>
    <a:srgbClr val="FFFFCC"/>
    <a:srgbClr val="D9D9D9"/>
    <a:srgbClr val="BF9000"/>
    <a:srgbClr val="C4C0F8"/>
    <a:srgbClr val="9D96F4"/>
    <a:srgbClr val="C5E0B4"/>
    <a:srgbClr val="EAE400"/>
    <a:srgbClr val="D1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04" y="68"/>
      </p:cViewPr>
      <p:guideLst>
        <p:guide orient="horz" pos="4912"/>
        <p:guide pos="2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B7A49-B22A-4957-86CE-6EEF8F521D93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4001D-C987-4656-BFF7-04AC202B7E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384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4001D-C987-4656-BFF7-04AC202B7E7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136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48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018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89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2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02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1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02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68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56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851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5546" t="16701" r="60207" b="20126"/>
          <a:stretch/>
        </p:blipFill>
        <p:spPr>
          <a:xfrm>
            <a:off x="933250" y="1982650"/>
            <a:ext cx="668565" cy="9041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025" y="149959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9812658">
            <a:off x="1238553" y="1561211"/>
            <a:ext cx="782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GzmA</a:t>
            </a:r>
            <a:r>
              <a:rPr lang="en-AU" sz="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S211A</a:t>
            </a:r>
          </a:p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heterozygote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1847" y="1781568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5018" t="16516" r="17571" b="15979"/>
          <a:stretch/>
        </p:blipFill>
        <p:spPr>
          <a:xfrm>
            <a:off x="3121478" y="1889290"/>
            <a:ext cx="1858736" cy="9661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48693" y="1499590"/>
            <a:ext cx="175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/>
              <a:t>Taken from </a:t>
            </a:r>
          </a:p>
          <a:p>
            <a:r>
              <a:rPr lang="en-AU" sz="800" dirty="0" smtClean="0"/>
              <a:t>Australian </a:t>
            </a:r>
            <a:r>
              <a:rPr lang="en-AU" sz="800" dirty="0" err="1"/>
              <a:t>Phenomics</a:t>
            </a:r>
            <a:r>
              <a:rPr lang="en-AU" sz="800" dirty="0"/>
              <a:t> </a:t>
            </a:r>
            <a:r>
              <a:rPr lang="en-AU" sz="800" dirty="0" smtClean="0"/>
              <a:t>Network report</a:t>
            </a:r>
            <a:endParaRPr lang="en-AU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548473" y="811522"/>
            <a:ext cx="2253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1 - figure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1b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3594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6728</TotalTime>
  <Words>17</Words>
  <Application>Microsoft Office PowerPoint</Application>
  <PresentationFormat>A4 Paper (210x297 mm)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QIMR Berghofer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Suhrbier</dc:creator>
  <cp:lastModifiedBy>Daniel Rawle</cp:lastModifiedBy>
  <cp:revision>383</cp:revision>
  <cp:lastPrinted>2021-04-19T04:28:52Z</cp:lastPrinted>
  <dcterms:created xsi:type="dcterms:W3CDTF">2019-05-29T02:56:39Z</dcterms:created>
  <dcterms:modified xsi:type="dcterms:W3CDTF">2021-12-06T04:25:51Z</dcterms:modified>
</cp:coreProperties>
</file>